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3" r:id="rId10"/>
    <p:sldId id="262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DEB4-B938-471A-96D9-761C1ACAD02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F9B6-3161-410B-9AA8-C25C2F79679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3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DEB4-B938-471A-96D9-761C1ACAD02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F9B6-3161-410B-9AA8-C25C2F796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86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DEB4-B938-471A-96D9-761C1ACAD02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F9B6-3161-410B-9AA8-C25C2F796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96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DEB4-B938-471A-96D9-761C1ACAD02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F9B6-3161-410B-9AA8-C25C2F796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2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DEB4-B938-471A-96D9-761C1ACAD02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F9B6-3161-410B-9AA8-C25C2F79679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DEB4-B938-471A-96D9-761C1ACAD02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F9B6-3161-410B-9AA8-C25C2F796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1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DEB4-B938-471A-96D9-761C1ACAD02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F9B6-3161-410B-9AA8-C25C2F796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99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DEB4-B938-471A-96D9-761C1ACAD02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F9B6-3161-410B-9AA8-C25C2F796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1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DEB4-B938-471A-96D9-761C1ACAD02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F9B6-3161-410B-9AA8-C25C2F796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43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B6DEB4-B938-471A-96D9-761C1ACAD02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CCF9B6-3161-410B-9AA8-C25C2F796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19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DEB4-B938-471A-96D9-761C1ACAD02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F9B6-3161-410B-9AA8-C25C2F796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9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B6DEB4-B938-471A-96D9-761C1ACAD02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CCF9B6-3161-410B-9AA8-C25C2F79679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nikitina_olga_ptz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755" y="634482"/>
            <a:ext cx="7455159" cy="186612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Отчет депутата Петрозаводского городского Совета 29 созыва за сентябрь 2021 года – декабрь 2022 год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Никитиной Ольги Олеговны</a:t>
            </a:r>
          </a:p>
          <a:p>
            <a:r>
              <a:rPr lang="ru-RU" dirty="0" smtClean="0"/>
              <a:t>Избирательный округ №14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400969"/>
            <a:ext cx="5109757" cy="384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91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867" y="978693"/>
            <a:ext cx="2467516" cy="24675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633" y="80279"/>
            <a:ext cx="9774141" cy="898414"/>
          </a:xfrm>
        </p:spPr>
        <p:txBody>
          <a:bodyPr/>
          <a:lstStyle/>
          <a:p>
            <a:r>
              <a:rPr lang="ru-RU" dirty="0" smtClean="0"/>
              <a:t>Социальные проекты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251" y="84883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Благоустройство территории МОУ Средняя школа №36 (инициатор заявки проекта ППМИ, поиск спонсорской помощи)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Помощь волонтерского центра Единой России учебным учреждениям при борьбе с </a:t>
            </a:r>
            <a:r>
              <a:rPr lang="ru-RU" dirty="0" err="1" smtClean="0"/>
              <a:t>ковидом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Помощь в сборе гуманитарной помощи жителям ДНР, ЛНР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" y="3320080"/>
            <a:ext cx="4293704" cy="22474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38" y="3605685"/>
            <a:ext cx="4076993" cy="27073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292" y="3653301"/>
            <a:ext cx="3654882" cy="243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77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774" y="189274"/>
            <a:ext cx="9853654" cy="1184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благоустройства общественных мест округа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819" y="1736404"/>
            <a:ext cx="10058400" cy="4023360"/>
          </a:xfrm>
        </p:spPr>
        <p:txBody>
          <a:bodyPr/>
          <a:lstStyle/>
          <a:p>
            <a:r>
              <a:rPr lang="ru-RU" dirty="0" smtClean="0"/>
              <a:t>1) Благоустройство в 2022 году сквера А.М. Лисицыной</a:t>
            </a:r>
          </a:p>
          <a:p>
            <a:r>
              <a:rPr lang="ru-RU" dirty="0" smtClean="0"/>
              <a:t>2) Благоустройство в 2023 году Побережного парка – проект прошел отбор в программе Комфортная городская среда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945" y="2505766"/>
            <a:ext cx="2876550" cy="3835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35" y="3281019"/>
            <a:ext cx="2097156" cy="284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0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Благодарю за эффективное </a:t>
            </a:r>
            <a:r>
              <a:rPr lang="ru-RU" dirty="0" smtClean="0"/>
              <a:t>взаимодействие Председателя Петрозаводского городского Совета </a:t>
            </a:r>
            <a:r>
              <a:rPr lang="ru-RU" dirty="0" err="1" smtClean="0"/>
              <a:t>Дрейзис</a:t>
            </a:r>
            <a:r>
              <a:rPr lang="ru-RU" dirty="0" smtClean="0"/>
              <a:t> Н.И. и коллег по депутатскому корпусу, Администрацию </a:t>
            </a:r>
            <a:r>
              <a:rPr lang="ru-RU" dirty="0" smtClean="0"/>
              <a:t>Петрозаводского городского округа, </a:t>
            </a:r>
            <a:r>
              <a:rPr lang="ru-RU" dirty="0" smtClean="0"/>
              <a:t>Законодательное Собрание РК и в особенности депутата </a:t>
            </a:r>
            <a:r>
              <a:rPr lang="ru-RU" dirty="0" smtClean="0"/>
              <a:t>Законодательного </a:t>
            </a:r>
            <a:r>
              <a:rPr lang="ru-RU" dirty="0" smtClean="0"/>
              <a:t>Собрания </a:t>
            </a:r>
            <a:r>
              <a:rPr lang="ru-RU" dirty="0" smtClean="0"/>
              <a:t>Республики Карелия Лопаткину А.В., </a:t>
            </a:r>
            <a:r>
              <a:rPr lang="ru-RU" dirty="0" smtClean="0"/>
              <a:t>Главу Петрозаводска В.К. Любарского, Главу Республики Карелия А.О. </a:t>
            </a:r>
            <a:r>
              <a:rPr lang="ru-RU" dirty="0" err="1" smtClean="0"/>
              <a:t>Парфенчикова</a:t>
            </a:r>
            <a:r>
              <a:rPr lang="ru-RU" dirty="0" smtClean="0"/>
              <a:t> и</a:t>
            </a:r>
            <a:r>
              <a:rPr lang="ru-RU" dirty="0" smtClean="0"/>
              <a:t> Правительство </a:t>
            </a:r>
            <a:r>
              <a:rPr lang="ru-RU" dirty="0" smtClean="0"/>
              <a:t>Республики Карелия по всем возникающим вопросам и по возможности оперативным решениям.</a:t>
            </a:r>
          </a:p>
          <a:p>
            <a:r>
              <a:rPr lang="ru-RU" dirty="0" smtClean="0"/>
              <a:t>Особые слова благодарности инициативным и неравнодушным жителям города, которые обращаются со своими предложениями по улучшению нашего города. </a:t>
            </a:r>
          </a:p>
          <a:p>
            <a:endParaRPr lang="ru-RU" dirty="0"/>
          </a:p>
          <a:p>
            <a:r>
              <a:rPr lang="ru-RU" dirty="0" smtClean="0"/>
              <a:t>С уважением, депутат Петрозаводского городского совета 29 созыва </a:t>
            </a:r>
          </a:p>
          <a:p>
            <a:r>
              <a:rPr lang="ru-RU" dirty="0" smtClean="0"/>
              <a:t>Никитина Ольга Олеговна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61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Петрозаводском городском </a:t>
            </a:r>
            <a:r>
              <a:rPr lang="en-US" dirty="0" smtClean="0"/>
              <a:t>C</a:t>
            </a:r>
            <a:r>
              <a:rPr lang="ru-RU" dirty="0" err="1" smtClean="0"/>
              <a:t>овете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Уважаемые избиратели! В сентябре 2021 года вы, жители Петрозаводска по 14 избирательному округу, который включает в себя часть Октябрьского и Первомайского микрорайонов Петрозаводска, оказали мне доверие и избрали депутатом в Петрозаводский городской </a:t>
            </a:r>
            <a:r>
              <a:rPr lang="en-US" dirty="0" smtClean="0"/>
              <a:t>C</a:t>
            </a:r>
            <a:r>
              <a:rPr lang="ru-RU" dirty="0" err="1" smtClean="0"/>
              <a:t>овет</a:t>
            </a:r>
            <a:r>
              <a:rPr lang="ru-RU" dirty="0" smtClean="0"/>
              <a:t>, позволив мне представлять ваши интересы в Петрозаводском городском </a:t>
            </a:r>
            <a:r>
              <a:rPr lang="en-US" dirty="0" smtClean="0"/>
              <a:t>C</a:t>
            </a:r>
            <a:r>
              <a:rPr lang="ru-RU" dirty="0" err="1" smtClean="0"/>
              <a:t>овете</a:t>
            </a:r>
            <a:r>
              <a:rPr lang="ru-RU" dirty="0" smtClean="0"/>
              <a:t>. За немногим более года работы представляю свой отчет о проделанной работе на избирательном округе и в целом по обращениям жителей Петрозаводска.</a:t>
            </a:r>
          </a:p>
          <a:p>
            <a:pPr marL="0" indent="0">
              <a:buNone/>
            </a:pPr>
            <a:r>
              <a:rPr lang="ru-RU" dirty="0" smtClean="0"/>
              <a:t>Депутатскую деятельность я совмещаю с основной работой в группе компаний РКС-Петрозаводск, где являюсь директором по экономике и финансам.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 smtClean="0"/>
              <a:t>Петросовете</a:t>
            </a:r>
            <a:r>
              <a:rPr lang="ru-RU" dirty="0" smtClean="0"/>
              <a:t> являюсь председателем постоянной профильной комиссии по экономике и финансам, членом рабочей группы </a:t>
            </a:r>
            <a:r>
              <a:rPr lang="ru-RU" dirty="0"/>
              <a:t>по вопросу улучшения условий оказания медицинской помощи населению Петрозаводского городского округа, обслуживаемому ГБУЗ РК «Городская поликлиника №</a:t>
            </a:r>
            <a:r>
              <a:rPr lang="ru-RU" dirty="0" smtClean="0"/>
              <a:t>3», членом рабочей группы по вопросам создания и развития Петрозаводской городской агломерации.</a:t>
            </a:r>
          </a:p>
          <a:p>
            <a:pPr marL="0" indent="0">
              <a:buNone/>
            </a:pPr>
            <a:r>
              <a:rPr lang="ru-RU" dirty="0" smtClean="0"/>
              <a:t>Член Всероссийской политической партии Единая Россия, член местного политического совета партии Единая Россия.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61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 итогам работы было проведено 10 (из них 7 в 2022 году) заседаний комиссии по экономике и финансам.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8" y="1737360"/>
            <a:ext cx="5240071" cy="33370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18" y="1791405"/>
            <a:ext cx="5184710" cy="3282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739" y="5257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постоянной профильной комиссии по экономике и финансам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23517" y="5074379"/>
            <a:ext cx="557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Заседание рабочей группы </a:t>
            </a:r>
            <a:r>
              <a:rPr lang="ru-RU" dirty="0"/>
              <a:t>по вопросу улучшения условий оказания медицинской помощи населению Петрозаводского городского округа, обслуживаемому ГБУЗ РК «Городская поликлиника </a:t>
            </a:r>
            <a:r>
              <a:rPr lang="ru-RU" dirty="0" smtClean="0"/>
              <a:t>№3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64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584" y="3482317"/>
            <a:ext cx="3213652" cy="26296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избирателями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работа через обращения в сети «В Контакте»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vk.com/nikitina_olga_ptz</a:t>
            </a:r>
            <a:endParaRPr lang="ru-RU" dirty="0" smtClean="0"/>
          </a:p>
          <a:p>
            <a:r>
              <a:rPr lang="ru-RU" dirty="0" smtClean="0"/>
              <a:t>2) выездные встречи с избирателями на округе</a:t>
            </a:r>
          </a:p>
          <a:p>
            <a:r>
              <a:rPr lang="ru-RU" dirty="0" smtClean="0"/>
              <a:t>3) личный прием избирателей каждый последний четверг месяца с 16 часов (по предварительной записи по тел.89114080302) по адресу: </a:t>
            </a:r>
            <a:r>
              <a:rPr lang="ru-RU" dirty="0" err="1" smtClean="0"/>
              <a:t>г.Петрозаводск</a:t>
            </a:r>
            <a:r>
              <a:rPr lang="ru-RU" dirty="0" smtClean="0"/>
              <a:t>, ул. Свердлова, 18, каб.316</a:t>
            </a:r>
          </a:p>
          <a:p>
            <a:r>
              <a:rPr lang="ru-RU" dirty="0" smtClean="0"/>
              <a:t>4) прием в Региональной общественной приемной Единой России</a:t>
            </a:r>
          </a:p>
          <a:p>
            <a:r>
              <a:rPr lang="ru-RU" dirty="0" smtClean="0"/>
              <a:t> (ежемесячно) или по запросу, по адресу: </a:t>
            </a:r>
            <a:r>
              <a:rPr lang="ru-RU" dirty="0" err="1" smtClean="0"/>
              <a:t>г.Петрозаводск</a:t>
            </a:r>
            <a:r>
              <a:rPr lang="ru-RU" dirty="0" smtClean="0"/>
              <a:t>, ул. Энгельса,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48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829" y="426563"/>
            <a:ext cx="10058400" cy="61846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Наказы избирателей и информация по их исполнению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377" y="1352939"/>
            <a:ext cx="10157304" cy="485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5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61700"/>
            <a:ext cx="10058400" cy="525160"/>
          </a:xfrm>
        </p:spPr>
        <p:txBody>
          <a:bodyPr>
            <a:noAutofit/>
          </a:bodyPr>
          <a:lstStyle/>
          <a:p>
            <a:r>
              <a:rPr lang="ru-RU" sz="3600" b="1" dirty="0"/>
              <a:t>Наказы избирателей и информация по их исполнению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740" y="986860"/>
            <a:ext cx="10259940" cy="53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0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Обращения избирателей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Благоустройство дворовых территорий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Ремонт дорог и проездов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Уборка мусорных контейнерных площадок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Разъяснения по начислениям за коммунальные услуги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Уборка остановок и дорог от снега и смета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Дератизация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Размещение парковок во дворах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Уборка дворовых территорий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Вопросы по реализации КГС дворовых территорий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Проблемные детские площадки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54" y="1845734"/>
            <a:ext cx="1669774" cy="2226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228" y="3285433"/>
            <a:ext cx="1620907" cy="2161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63" y="4366037"/>
            <a:ext cx="2370163" cy="17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9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6807" y="402212"/>
            <a:ext cx="3273836" cy="2456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852" y="3072508"/>
            <a:ext cx="3633062" cy="2057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229" y="3072508"/>
            <a:ext cx="2215416" cy="2953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58" y="402212"/>
            <a:ext cx="3060441" cy="2670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7706" y="2948473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Помощь в уборке снега между домами </a:t>
            </a:r>
            <a:r>
              <a:rPr lang="ru-RU" dirty="0" err="1" smtClean="0"/>
              <a:t>ул.Советская</a:t>
            </a:r>
            <a:r>
              <a:rPr lang="ru-RU" dirty="0" smtClean="0"/>
              <a:t>, 30б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408506" y="615820"/>
            <a:ext cx="1670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Установка лавочки для пенсионеров аварийных домов по </a:t>
            </a:r>
            <a:r>
              <a:rPr lang="ru-RU" dirty="0" err="1" smtClean="0"/>
              <a:t>ул.Советская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99788" y="5561045"/>
            <a:ext cx="102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Было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677469" y="4711959"/>
            <a:ext cx="10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Стало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7034345" y="5232494"/>
            <a:ext cx="3453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Взаимодействие с АПГО по своевременной и качественной уборке от снега остановок, март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45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Содействие в решении вопроса по снижению аварийного жилья в Октябрьском районе – реализация проекта «Комплексное развитие территории Октябрьского района»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71" y="1838739"/>
            <a:ext cx="3936516" cy="2623318"/>
          </a:xfrm>
        </p:spPr>
      </p:pic>
      <p:sp>
        <p:nvSpPr>
          <p:cNvPr id="4" name="TextBox 3"/>
          <p:cNvSpPr txBox="1"/>
          <p:nvPr/>
        </p:nvSpPr>
        <p:spPr>
          <a:xfrm>
            <a:off x="1097280" y="1838739"/>
            <a:ext cx="41207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 программы: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ru-RU" dirty="0" smtClean="0"/>
              <a:t>Обновление </a:t>
            </a:r>
            <a:r>
              <a:rPr lang="ru-RU" dirty="0" smtClean="0"/>
              <a:t>коммунальной инфраструктуры района (замена канализационных сетей на </a:t>
            </a:r>
            <a:r>
              <a:rPr lang="ru-RU" dirty="0" err="1" smtClean="0"/>
              <a:t>ул.Краснофлотская</a:t>
            </a:r>
            <a:r>
              <a:rPr lang="ru-RU" dirty="0" smtClean="0"/>
              <a:t>, </a:t>
            </a:r>
            <a:r>
              <a:rPr lang="ru-RU" dirty="0" err="1" smtClean="0"/>
              <a:t>ул.Московская</a:t>
            </a:r>
            <a:r>
              <a:rPr lang="ru-RU" dirty="0" smtClean="0"/>
              <a:t>, ул. Мелентьевой, водопроводных сетей по ул. Советская, </a:t>
            </a:r>
            <a:r>
              <a:rPr lang="ru-RU" dirty="0" err="1" smtClean="0"/>
              <a:t>пр.Октябрьский</a:t>
            </a:r>
            <a:r>
              <a:rPr lang="ru-RU" dirty="0" smtClean="0"/>
              <a:t>, </a:t>
            </a:r>
            <a:r>
              <a:rPr lang="ru-RU" dirty="0" err="1" smtClean="0"/>
              <a:t>ул.Краснофлотская</a:t>
            </a:r>
            <a:r>
              <a:rPr lang="ru-RU" dirty="0" smtClean="0"/>
              <a:t>, ул. Лисицыной</a:t>
            </a:r>
            <a:r>
              <a:rPr lang="ru-RU" dirty="0" smtClean="0"/>
              <a:t>). </a:t>
            </a:r>
            <a:r>
              <a:rPr lang="ru-RU" dirty="0" smtClean="0"/>
              <a:t>Сроки 2022-2023 </a:t>
            </a:r>
            <a:r>
              <a:rPr lang="ru-RU" dirty="0" err="1" smtClean="0"/>
              <a:t>г.г</a:t>
            </a:r>
            <a:r>
              <a:rPr lang="ru-RU" dirty="0" smtClean="0"/>
              <a:t>.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Строительство новых МКД на месте сноса аварийных домов района, строительство новых социальных </a:t>
            </a:r>
            <a:r>
              <a:rPr lang="ru-RU" dirty="0" smtClean="0"/>
              <a:t>объектов. Сроки с 2025 года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68" y="3819175"/>
            <a:ext cx="3790475" cy="25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9231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1020</TotalTime>
  <Words>653</Words>
  <Application>Microsoft Office PowerPoint</Application>
  <PresentationFormat>Широкоэкранный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Wingdings</vt:lpstr>
      <vt:lpstr>Ретро</vt:lpstr>
      <vt:lpstr>Отчет депутата Петрозаводского городского Совета 29 созыва за сентябрь 2021 года – декабрь 2022 год</vt:lpstr>
      <vt:lpstr>Работа в Петрозаводском городском Cовете </vt:lpstr>
      <vt:lpstr>По итогам работы было проведено 10 (из них 7 в 2022 году) заседаний комиссии по экономике и финансам.</vt:lpstr>
      <vt:lpstr>Работа с избирателями</vt:lpstr>
      <vt:lpstr>Наказы избирателей и информация по их исполнению</vt:lpstr>
      <vt:lpstr>Наказы избирателей и информация по их исполнению</vt:lpstr>
      <vt:lpstr>Обращения избирателей</vt:lpstr>
      <vt:lpstr>Презентация PowerPoint</vt:lpstr>
      <vt:lpstr>Содействие в решении вопроса по снижению аварийного жилья в Октябрьском районе – реализация проекта «Комплексное развитие территории Октябрьского района»</vt:lpstr>
      <vt:lpstr>Социальные проекты</vt:lpstr>
      <vt:lpstr>Организация благоустройства общественных мест округа</vt:lpstr>
      <vt:lpstr>Презентация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депутата Петрозаводского городского совета 29 созыва за 2022 год</dc:title>
  <dc:creator>User</dc:creator>
  <cp:lastModifiedBy>PCS\o.nikitina (WST-SVE-002)</cp:lastModifiedBy>
  <cp:revision>22</cp:revision>
  <dcterms:created xsi:type="dcterms:W3CDTF">2022-12-19T17:50:04Z</dcterms:created>
  <dcterms:modified xsi:type="dcterms:W3CDTF">2022-12-21T11:22:21Z</dcterms:modified>
</cp:coreProperties>
</file>